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226" r:id="rId2"/>
    <p:sldId id="2397" r:id="rId3"/>
    <p:sldId id="2484" r:id="rId4"/>
    <p:sldId id="2482" r:id="rId5"/>
    <p:sldId id="2481" r:id="rId6"/>
    <p:sldId id="2486" r:id="rId7"/>
    <p:sldId id="2483" r:id="rId8"/>
    <p:sldId id="2487" r:id="rId9"/>
    <p:sldId id="2488" r:id="rId10"/>
    <p:sldId id="2489" r:id="rId11"/>
    <p:sldId id="2490" r:id="rId12"/>
    <p:sldId id="2491" r:id="rId13"/>
    <p:sldId id="2485" r:id="rId14"/>
    <p:sldId id="2480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6A307"/>
    <a:srgbClr val="61860D"/>
    <a:srgbClr val="B8BBC1"/>
    <a:srgbClr val="000000"/>
    <a:srgbClr val="F4F3F5"/>
    <a:srgbClr val="F3F3F3"/>
    <a:srgbClr val="FAF8FC"/>
    <a:srgbClr val="AA8A78"/>
    <a:srgbClr val="55677C"/>
    <a:srgbClr val="3C3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5606" autoAdjust="0"/>
  </p:normalViewPr>
  <p:slideViewPr>
    <p:cSldViewPr snapToGrid="0" snapToObjects="1">
      <p:cViewPr varScale="1">
        <p:scale>
          <a:sx n="62" d="100"/>
          <a:sy n="62" d="100"/>
        </p:scale>
        <p:origin x="440" y="232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3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1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4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5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6800" cy="30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5584370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65815" y="5584370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9650185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065816" y="9650185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31629" y="5584370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7445" y="5584370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131630" y="9650185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2197446" y="9650185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16263258" y="5584370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20329074" y="5584370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6263259" y="9650185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0329075" y="9650185"/>
            <a:ext cx="4065816" cy="4065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595360" y="0"/>
            <a:ext cx="15782290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759837" y="2975728"/>
            <a:ext cx="3008376" cy="300837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9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503920" y="6858000"/>
            <a:ext cx="780953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6568114" y="6888480"/>
            <a:ext cx="7809536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6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1874826" cy="137464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502824" y="15240"/>
            <a:ext cx="11874826" cy="13700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1874826" cy="137464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681619" y="1891862"/>
            <a:ext cx="6892506" cy="99322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813571" y="8430905"/>
            <a:ext cx="3393232" cy="33932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446249" y="8430905"/>
            <a:ext cx="3393232" cy="33932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6078927" y="8430905"/>
            <a:ext cx="3393232" cy="33932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9711605" y="8430905"/>
            <a:ext cx="3393232" cy="33932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5796578" cy="84503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193691" y="0"/>
            <a:ext cx="5796578" cy="84503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387380" y="0"/>
            <a:ext cx="5796578" cy="84503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8581071" y="0"/>
            <a:ext cx="5796578" cy="84503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-1" y="8924335"/>
            <a:ext cx="11990270" cy="47916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2387380" y="8924334"/>
            <a:ext cx="11990270" cy="47916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6672560" y="0"/>
            <a:ext cx="5955665" cy="9296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2437765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9015566"/>
            <a:ext cx="4703604" cy="47004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918512" y="9015566"/>
            <a:ext cx="4703604" cy="47004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837023" y="9015566"/>
            <a:ext cx="4703604" cy="47004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4755535" y="9015566"/>
            <a:ext cx="4703604" cy="47004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9674046" y="9015566"/>
            <a:ext cx="4703604" cy="47004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8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6396138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96001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11928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0280074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4464147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8648220" y="3295503"/>
            <a:ext cx="3879274" cy="603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1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8120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027855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07451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768474" y="7358285"/>
            <a:ext cx="10308271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377101" y="7358285"/>
            <a:ext cx="10308273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768474" y="2475186"/>
            <a:ext cx="209169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666690" y="2066657"/>
            <a:ext cx="5018049" cy="89062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6469412" y="3314699"/>
            <a:ext cx="6126480" cy="7756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7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171700" y="4667250"/>
            <a:ext cx="9105900" cy="51389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6673208" y="2354580"/>
            <a:ext cx="5043792" cy="89611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153285" y="3314699"/>
            <a:ext cx="6126480" cy="7756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9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320158" y="7119782"/>
            <a:ext cx="7106756" cy="45018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960496" y="7119782"/>
            <a:ext cx="7106756" cy="45018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7660577" y="8434383"/>
            <a:ext cx="1957459" cy="24780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07952" y="7050208"/>
            <a:ext cx="5708493" cy="36019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88368" y="7050208"/>
            <a:ext cx="4975452" cy="27683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0821978" y="9107728"/>
            <a:ext cx="1133856" cy="20036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0" y="0"/>
            <a:ext cx="1294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8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165684" y="3633537"/>
            <a:ext cx="7094766" cy="100824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433269" y="2618563"/>
            <a:ext cx="4681728" cy="83662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3369929" y="2618563"/>
            <a:ext cx="4681728" cy="83662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3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0"/>
            <a:ext cx="2437764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299792" y="1808920"/>
            <a:ext cx="7315200" cy="100981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1273360" y="1333431"/>
            <a:ext cx="7315200" cy="100981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73225" y="2220686"/>
            <a:ext cx="8753554" cy="11495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20000" y="566057"/>
            <a:ext cx="13489668" cy="6291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89997" y="5449823"/>
            <a:ext cx="3913632" cy="391363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02138" y="5449823"/>
            <a:ext cx="3913632" cy="391363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14279" y="5449823"/>
            <a:ext cx="3913632" cy="391363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926420" y="5449823"/>
            <a:ext cx="3913632" cy="391363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45641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8125882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5882" y="1"/>
            <a:ext cx="8125882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251768" y="1"/>
            <a:ext cx="8125882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042160"/>
            <a:ext cx="24377650" cy="664464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927327" y="714705"/>
            <a:ext cx="1179871" cy="645479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8BBC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4882" y="690390"/>
            <a:ext cx="102168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‹Nº›</a:t>
            </a:fld>
            <a:r>
              <a:rPr lang="id-ID" sz="2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pic>
        <p:nvPicPr>
          <p:cNvPr id="2" name="Imagen 1" descr="enano.tif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82" y="11735475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01" r:id="rId2"/>
    <p:sldLayoutId id="2147483938" r:id="rId3"/>
    <p:sldLayoutId id="2147483939" r:id="rId4"/>
    <p:sldLayoutId id="2147483940" r:id="rId5"/>
    <p:sldLayoutId id="2147483944" r:id="rId6"/>
    <p:sldLayoutId id="2147483941" r:id="rId7"/>
    <p:sldLayoutId id="2147483946" r:id="rId8"/>
    <p:sldLayoutId id="2147483948" r:id="rId9"/>
    <p:sldLayoutId id="2147483909" r:id="rId10"/>
    <p:sldLayoutId id="2147483910" r:id="rId11"/>
    <p:sldLayoutId id="2147483947" r:id="rId12"/>
    <p:sldLayoutId id="2147483953" r:id="rId13"/>
    <p:sldLayoutId id="2147483956" r:id="rId14"/>
    <p:sldLayoutId id="2147483957" r:id="rId15"/>
    <p:sldLayoutId id="2147483954" r:id="rId16"/>
    <p:sldLayoutId id="2147483950" r:id="rId17"/>
    <p:sldLayoutId id="2147483952" r:id="rId18"/>
    <p:sldLayoutId id="2147483904" r:id="rId19"/>
    <p:sldLayoutId id="2147483912" r:id="rId20"/>
    <p:sldLayoutId id="2147483949" r:id="rId21"/>
    <p:sldLayoutId id="2147483951" r:id="rId22"/>
    <p:sldLayoutId id="2147483906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07" r:id="rId31"/>
    <p:sldLayoutId id="2147483923" r:id="rId32"/>
    <p:sldLayoutId id="2147483943" r:id="rId33"/>
    <p:sldLayoutId id="2147483945" r:id="rId34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y redondear rectángulo de esquina sencilla 3"/>
          <p:cNvSpPr/>
          <p:nvPr/>
        </p:nvSpPr>
        <p:spPr>
          <a:xfrm>
            <a:off x="21676302" y="11007071"/>
            <a:ext cx="2701348" cy="2398977"/>
          </a:xfrm>
          <a:prstGeom prst="snip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C51A9E0-F142-B442-9A04-2E223E10C02D}"/>
              </a:ext>
            </a:extLst>
          </p:cNvPr>
          <p:cNvSpPr txBox="1"/>
          <p:nvPr/>
        </p:nvSpPr>
        <p:spPr>
          <a:xfrm>
            <a:off x="1673225" y="4727040"/>
            <a:ext cx="97775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5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Como comunicar la nueva ley RGPD</a:t>
            </a:r>
            <a:endParaRPr lang="en-US" sz="65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pic>
        <p:nvPicPr>
          <p:cNvPr id="12" name="Marcador de posición de imagen 2">
            <a:extLst>
              <a:ext uri="{FF2B5EF4-FFF2-40B4-BE49-F238E27FC236}">
                <a16:creationId xmlns:a16="http://schemas.microsoft.com/office/drawing/2014/main" id="{BA416319-84A9-FB41-9A1E-A8EB1FAF6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543" y="0"/>
            <a:ext cx="13716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logo_cuadrado_con enano_rumpel.jpg">
            <a:extLst>
              <a:ext uri="{FF2B5EF4-FFF2-40B4-BE49-F238E27FC236}">
                <a16:creationId xmlns:a16="http://schemas.microsoft.com/office/drawing/2014/main" id="{4E1F9A14-0B87-5E44-8023-DA9F7253B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25" y="633743"/>
            <a:ext cx="4335980" cy="3000838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AF7962D9-150E-864E-AFDD-601126DCC490}"/>
              </a:ext>
            </a:extLst>
          </p:cNvPr>
          <p:cNvSpPr txBox="1"/>
          <p:nvPr/>
        </p:nvSpPr>
        <p:spPr>
          <a:xfrm>
            <a:off x="1792575" y="9912928"/>
            <a:ext cx="9928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¿No sabes como comunicar a tus usuarios la entrada en vigor de la nueva Ley Europea de Protección de Datos y dar cumplimiento a la misma? Aquí tienes diferentes ejemplos de cómo lo están haciendo algunas empresas que te pueden servir de guía a la tuya </a:t>
            </a:r>
            <a:endParaRPr lang="en-US" sz="2800" b="1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5B1B62-5908-7149-A323-FEE4034CE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8"/>
          <a:stretch/>
        </p:blipFill>
        <p:spPr>
          <a:xfrm>
            <a:off x="10352966" y="249382"/>
            <a:ext cx="8662397" cy="13167106"/>
          </a:xfrm>
          <a:prstGeom prst="rect">
            <a:avLst/>
          </a:prstGeom>
        </p:spPr>
      </p:pic>
      <p:sp>
        <p:nvSpPr>
          <p:cNvPr id="6" name="TextBox 31">
            <a:extLst>
              <a:ext uri="{FF2B5EF4-FFF2-40B4-BE49-F238E27FC236}">
                <a16:creationId xmlns:a16="http://schemas.microsoft.com/office/drawing/2014/main" id="{1E313F37-0316-A64B-BD7B-41CB48AA94C6}"/>
              </a:ext>
            </a:extLst>
          </p:cNvPr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026838B-C2FE-6D4B-BE97-5E93C4BD0018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Con video explicativo en </a:t>
            </a:r>
            <a:r>
              <a:rPr lang="es-ES" sz="2800" spc="300" dirty="0" err="1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Youtube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7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154B52F-3C9B-1B4D-946B-92421B4BA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0"/>
          <a:stretch/>
        </p:blipFill>
        <p:spPr>
          <a:xfrm>
            <a:off x="10685475" y="249382"/>
            <a:ext cx="9368979" cy="13186235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6D2BB747-7BFA-D547-BAA2-A54A1E9A28A8}"/>
              </a:ext>
            </a:extLst>
          </p:cNvPr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EA74EB4-57D6-C74E-A3DB-9E7D7106AEDD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Informativo, sencillo y sin </a:t>
            </a:r>
            <a:r>
              <a:rPr lang="es-ES" sz="2800" spc="300" dirty="0" err="1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optin</a:t>
            </a:r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.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2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5DABF83-B2AC-E541-8C27-FDF497C02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213"/>
          <a:stretch/>
        </p:blipFill>
        <p:spPr>
          <a:xfrm>
            <a:off x="10727039" y="270164"/>
            <a:ext cx="9368979" cy="13374607"/>
          </a:xfrm>
          <a:prstGeom prst="rect">
            <a:avLst/>
          </a:prstGeom>
        </p:spPr>
      </p:pic>
      <p:sp>
        <p:nvSpPr>
          <p:cNvPr id="8" name="TextBox 31">
            <a:extLst>
              <a:ext uri="{FF2B5EF4-FFF2-40B4-BE49-F238E27FC236}">
                <a16:creationId xmlns:a16="http://schemas.microsoft.com/office/drawing/2014/main" id="{C5861BCF-3431-EB4C-83BF-87D0578D2388}"/>
              </a:ext>
            </a:extLst>
          </p:cNvPr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072E2CA-18DC-1745-AD4B-57AB7082EF5B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Sencillo y con solicitud de </a:t>
            </a:r>
            <a:r>
              <a:rPr lang="es-ES" sz="2800" spc="300" dirty="0" err="1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opt</a:t>
            </a:r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 in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110C8A-7FA3-8946-B509-68DE3289E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9"/>
          <a:stretch/>
        </p:blipFill>
        <p:spPr>
          <a:xfrm>
            <a:off x="12198926" y="297435"/>
            <a:ext cx="8437419" cy="1322025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6" name="TextBox 31">
            <a:extLst>
              <a:ext uri="{FF2B5EF4-FFF2-40B4-BE49-F238E27FC236}">
                <a16:creationId xmlns:a16="http://schemas.microsoft.com/office/drawing/2014/main" id="{AD33A6D7-7479-2749-8D98-8ED53C652601}"/>
              </a:ext>
            </a:extLst>
          </p:cNvPr>
          <p:cNvSpPr txBox="1"/>
          <p:nvPr/>
        </p:nvSpPr>
        <p:spPr>
          <a:xfrm>
            <a:off x="1161595" y="2306781"/>
            <a:ext cx="11037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Lo que se debe evitar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E99719C-2CEF-6F47-A636-B0A4B59660C7}"/>
              </a:ext>
            </a:extLst>
          </p:cNvPr>
          <p:cNvSpPr txBox="1"/>
          <p:nvPr/>
        </p:nvSpPr>
        <p:spPr>
          <a:xfrm>
            <a:off x="1161595" y="3571826"/>
            <a:ext cx="9928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La comunicación no debe de tener como objetivo manifestar la importancia o no que tiene la nueva GDPR y expresar nuestra opinión personal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0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 descr="logo_cuadrado_con enano_rumpel.jpg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300" r="7328" b="268"/>
          <a:stretch/>
        </p:blipFill>
        <p:spPr>
          <a:xfrm>
            <a:off x="7567142" y="872491"/>
            <a:ext cx="9022540" cy="6943536"/>
          </a:xfrm>
        </p:spPr>
      </p:pic>
      <p:sp>
        <p:nvSpPr>
          <p:cNvPr id="3" name="Rectángulo 2"/>
          <p:cNvSpPr/>
          <p:nvPr/>
        </p:nvSpPr>
        <p:spPr>
          <a:xfrm>
            <a:off x="22128233" y="11515198"/>
            <a:ext cx="2023399" cy="2001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TextBox 52"/>
          <p:cNvSpPr txBox="1"/>
          <p:nvPr/>
        </p:nvSpPr>
        <p:spPr>
          <a:xfrm>
            <a:off x="7100026" y="8060630"/>
            <a:ext cx="37774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1200">
                <a:solidFill>
                  <a:schemeClr val="tx2"/>
                </a:solidFill>
                <a:latin typeface="Montserrat Light"/>
                <a:ea typeface="Montserrat" charset="0"/>
                <a:cs typeface="Montserrat Light"/>
              </a:rPr>
              <a:t>DIRECCIÓN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7100026" y="8822336"/>
            <a:ext cx="5703105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Montserrat ExtraLight"/>
                <a:ea typeface="Lato Light" charset="0"/>
                <a:cs typeface="Montserrat ExtraLight"/>
              </a:rPr>
              <a:t>C/Castillo de Fuensaldaña, 4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Montserrat ExtraLight"/>
                <a:ea typeface="Lato Light" charset="0"/>
                <a:cs typeface="Montserrat ExtraLight"/>
              </a:rPr>
              <a:t>P. Baja Oficina 14.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Montserrat ExtraLight"/>
                <a:ea typeface="Lato Light" charset="0"/>
                <a:cs typeface="Montserrat ExtraLight"/>
              </a:rPr>
              <a:t>28232 Las</a:t>
            </a:r>
            <a:r>
              <a:rPr lang="es-ES" sz="2800">
                <a:latin typeface="Montserrat ExtraLight"/>
                <a:ea typeface="Lato Light" charset="0"/>
                <a:cs typeface="Montserrat ExtraLight"/>
              </a:rPr>
              <a:t>s</a:t>
            </a:r>
            <a:r>
              <a:rPr lang="en-US" sz="2800">
                <a:latin typeface="Montserrat ExtraLight"/>
                <a:ea typeface="Lato Light" charset="0"/>
                <a:cs typeface="Montserrat ExtraLight"/>
              </a:rPr>
              <a:t> Rozas</a:t>
            </a:r>
          </a:p>
        </p:txBody>
      </p:sp>
      <p:grpSp>
        <p:nvGrpSpPr>
          <p:cNvPr id="28" name="Group 71"/>
          <p:cNvGrpSpPr/>
          <p:nvPr/>
        </p:nvGrpSpPr>
        <p:grpSpPr>
          <a:xfrm>
            <a:off x="10327753" y="11973553"/>
            <a:ext cx="3713418" cy="787355"/>
            <a:chOff x="1600252" y="11248007"/>
            <a:chExt cx="2719843" cy="576687"/>
          </a:xfrm>
          <a:solidFill>
            <a:schemeClr val="tx2"/>
          </a:solidFill>
        </p:grpSpPr>
        <p:sp>
          <p:nvSpPr>
            <p:cNvPr id="30" name="Shape 2859"/>
            <p:cNvSpPr/>
            <p:nvPr/>
          </p:nvSpPr>
          <p:spPr>
            <a:xfrm>
              <a:off x="1600252" y="1124800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1" name="Shape 2860"/>
            <p:cNvSpPr/>
            <p:nvPr/>
          </p:nvSpPr>
          <p:spPr>
            <a:xfrm>
              <a:off x="2320648" y="11248008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2" name="Shape 2865"/>
            <p:cNvSpPr/>
            <p:nvPr/>
          </p:nvSpPr>
          <p:spPr>
            <a:xfrm>
              <a:off x="3041044" y="11248007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3" name="Shape 2869"/>
            <p:cNvSpPr/>
            <p:nvPr/>
          </p:nvSpPr>
          <p:spPr>
            <a:xfrm>
              <a:off x="3761440" y="11266039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29" name="TextBox 17"/>
          <p:cNvSpPr txBox="1"/>
          <p:nvPr/>
        </p:nvSpPr>
        <p:spPr>
          <a:xfrm>
            <a:off x="13485335" y="8051811"/>
            <a:ext cx="3582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1200">
                <a:solidFill>
                  <a:schemeClr val="tx2"/>
                </a:solidFill>
                <a:latin typeface="Montserrat Light"/>
                <a:ea typeface="Montserrat" charset="0"/>
                <a:cs typeface="Montserrat Light"/>
              </a:rPr>
              <a:t>CONTACTO</a:t>
            </a:r>
          </a:p>
        </p:txBody>
      </p:sp>
      <p:sp>
        <p:nvSpPr>
          <p:cNvPr id="34" name="TextBox 53"/>
          <p:cNvSpPr txBox="1"/>
          <p:nvPr/>
        </p:nvSpPr>
        <p:spPr>
          <a:xfrm>
            <a:off x="13485335" y="8822336"/>
            <a:ext cx="5703105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800">
                <a:latin typeface="Montserrat ExtraLight"/>
                <a:ea typeface="Lato Light" charset="0"/>
                <a:cs typeface="Montserrat ExtraLight"/>
              </a:rPr>
              <a:t>(+34) 91 056 56 82</a:t>
            </a:r>
          </a:p>
          <a:p>
            <a:pPr>
              <a:lnSpc>
                <a:spcPct val="150000"/>
              </a:lnSpc>
            </a:pPr>
            <a:r>
              <a:rPr lang="es-ES_tradnl" sz="2800">
                <a:latin typeface="Montserrat ExtraLight"/>
                <a:ea typeface="Lato Light" charset="0"/>
                <a:cs typeface="Montserrat ExtraLight"/>
              </a:rPr>
              <a:t>contacto@rumpelstinski.es</a:t>
            </a:r>
          </a:p>
          <a:p>
            <a:pPr>
              <a:lnSpc>
                <a:spcPct val="150000"/>
              </a:lnSpc>
            </a:pPr>
            <a:r>
              <a:rPr lang="es-ES_tradnl" sz="2800">
                <a:latin typeface="Montserrat ExtraLight"/>
                <a:ea typeface="Lato Light" charset="0"/>
                <a:cs typeface="Montserrat ExtraLight"/>
              </a:rPr>
              <a:t>www.rumpelstinski.es</a:t>
            </a:r>
          </a:p>
          <a:p>
            <a:pPr>
              <a:lnSpc>
                <a:spcPct val="150000"/>
              </a:lnSpc>
            </a:pPr>
            <a:endParaRPr lang="en-US" sz="2800">
              <a:latin typeface="Montserrat ExtraLight"/>
              <a:ea typeface="Lato Light" charset="0"/>
              <a:cs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511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BFDDBEAB-A720-AF4D-B880-D7D66B752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8"/>
          <a:stretch/>
        </p:blipFill>
        <p:spPr>
          <a:xfrm>
            <a:off x="11014364" y="489344"/>
            <a:ext cx="8200193" cy="12270693"/>
          </a:xfrm>
          <a:prstGeom prst="rect">
            <a:avLst/>
          </a:prstGeom>
        </p:spPr>
      </p:pic>
      <p:sp>
        <p:nvSpPr>
          <p:cNvPr id="42" name="TextBox 12">
            <a:extLst>
              <a:ext uri="{FF2B5EF4-FFF2-40B4-BE49-F238E27FC236}">
                <a16:creationId xmlns:a16="http://schemas.microsoft.com/office/drawing/2014/main" id="{ADD3FCDD-D405-DB4D-AA77-D431E1ED51FF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Utilizando el lenguaje de la marca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F93915-DA12-614F-8363-3B82B7268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1"/>
          <a:stretch/>
        </p:blipFill>
        <p:spPr>
          <a:xfrm>
            <a:off x="10494818" y="297436"/>
            <a:ext cx="8969121" cy="13367945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2138F010-D7DA-3743-A484-F28ED896964E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Con un CTA claro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8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72D5C5-9585-5D41-8938-81E932719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73"/>
          <a:stretch/>
        </p:blipFill>
        <p:spPr>
          <a:xfrm>
            <a:off x="9996055" y="297436"/>
            <a:ext cx="10299157" cy="12684667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C1071916-FA7B-0049-B97C-3D307F7B95B8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Con un tono amigable un CTA claro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1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61596" y="2306781"/>
            <a:ext cx="9229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En clave de humor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216A6C-A3FC-9247-86BD-904C60E2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1"/>
          <a:stretch/>
        </p:blipFill>
        <p:spPr>
          <a:xfrm>
            <a:off x="10868891" y="297436"/>
            <a:ext cx="8698957" cy="126288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03F695-E417-7549-BA46-CA042C51B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725" y="1711036"/>
            <a:ext cx="6700923" cy="2777837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DE23AA38-E643-264B-9DB0-B996ABB1A002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Con </a:t>
            </a:r>
            <a:r>
              <a:rPr lang="es-ES" sz="2800" spc="300" dirty="0" err="1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gif</a:t>
            </a:r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  animado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7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0D9CFF-BB9A-D943-8606-30D327411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3"/>
          <a:stretch/>
        </p:blipFill>
        <p:spPr>
          <a:xfrm>
            <a:off x="10390909" y="318217"/>
            <a:ext cx="10134690" cy="13220255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E575B69A-F0D1-0C49-8181-83A54D97C8C9}"/>
              </a:ext>
            </a:extLst>
          </p:cNvPr>
          <p:cNvSpPr txBox="1"/>
          <p:nvPr/>
        </p:nvSpPr>
        <p:spPr>
          <a:xfrm>
            <a:off x="1161596" y="2306781"/>
            <a:ext cx="9229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En clave de humor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4390F4F-EAF5-7C43-A6B9-3A4CCA9B8344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Sin solicitud de </a:t>
            </a:r>
            <a:r>
              <a:rPr lang="es-ES" sz="2800" spc="300" dirty="0" err="1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optin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7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5FCABC-E4C9-EF4D-AD37-312950C76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3"/>
          <a:stretch/>
        </p:blipFill>
        <p:spPr>
          <a:xfrm>
            <a:off x="9268691" y="297436"/>
            <a:ext cx="10299157" cy="13297452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6FFCCFAC-479F-4947-9326-05602902653B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Con video personalizado y explicativo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0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28E442-CA93-8F45-A019-39199119A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>
          <a:xfrm>
            <a:off x="9604821" y="-1"/>
            <a:ext cx="5960761" cy="13662715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407F4800-C72C-404B-B06E-98643175C219}"/>
              </a:ext>
            </a:extLst>
          </p:cNvPr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9EDF14C-0736-CD42-9F0A-0A4C4052FD69}"/>
              </a:ext>
            </a:extLst>
          </p:cNvPr>
          <p:cNvSpPr txBox="1"/>
          <p:nvPr/>
        </p:nvSpPr>
        <p:spPr>
          <a:xfrm>
            <a:off x="1161596" y="3322444"/>
            <a:ext cx="992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Con explicación minuciosa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2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CC29A5-2C31-C64A-8360-5F4EE3800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3"/>
          <a:stretch/>
        </p:blipFill>
        <p:spPr>
          <a:xfrm>
            <a:off x="10727039" y="955963"/>
            <a:ext cx="8902207" cy="11741727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6" name="TextBox 31">
            <a:extLst>
              <a:ext uri="{FF2B5EF4-FFF2-40B4-BE49-F238E27FC236}">
                <a16:creationId xmlns:a16="http://schemas.microsoft.com/office/drawing/2014/main" id="{B0FA243F-BE06-8645-A531-64FD1A35CCCC}"/>
              </a:ext>
            </a:extLst>
          </p:cNvPr>
          <p:cNvSpPr txBox="1"/>
          <p:nvPr/>
        </p:nvSpPr>
        <p:spPr>
          <a:xfrm>
            <a:off x="1161596" y="2306781"/>
            <a:ext cx="652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spc="600" dirty="0">
                <a:solidFill>
                  <a:schemeClr val="tx2"/>
                </a:solidFill>
                <a:latin typeface="Montserrat Medium"/>
                <a:ea typeface="Playfair Display SC" charset="0"/>
                <a:cs typeface="Montserrat Medium"/>
              </a:rPr>
              <a:t>Corporativo</a:t>
            </a:r>
            <a:endParaRPr lang="en-US" sz="6000" spc="600" dirty="0">
              <a:solidFill>
                <a:schemeClr val="tx2"/>
              </a:solidFill>
              <a:latin typeface="Montserrat Medium"/>
              <a:ea typeface="Playfair Display SC" charset="0"/>
              <a:cs typeface="Montserrat Medium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6B1757F-17F4-0943-9367-3930A6F332FB}"/>
              </a:ext>
            </a:extLst>
          </p:cNvPr>
          <p:cNvSpPr txBox="1"/>
          <p:nvPr/>
        </p:nvSpPr>
        <p:spPr>
          <a:xfrm>
            <a:off x="1161596" y="3322444"/>
            <a:ext cx="5634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pc="300" dirty="0">
                <a:solidFill>
                  <a:srgbClr val="B8BBC1"/>
                </a:solidFill>
                <a:latin typeface="Montserrat Semi" charset="0"/>
                <a:ea typeface="Montserrat Semi" charset="0"/>
                <a:cs typeface="Montserrat Semi" charset="0"/>
              </a:rPr>
              <a:t>Informativo</a:t>
            </a:r>
            <a:endParaRPr lang="en-US" sz="2800" spc="300" dirty="0">
              <a:solidFill>
                <a:srgbClr val="B8BBC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913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r Light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39593</TotalTime>
  <Words>657</Words>
  <Application>Microsoft Macintosh PowerPoint</Application>
  <PresentationFormat>Personalizado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Playfair Display SC</vt:lpstr>
      <vt:lpstr>Arial</vt:lpstr>
      <vt:lpstr>Calibri Light</vt:lpstr>
      <vt:lpstr>Gill Sans</vt:lpstr>
      <vt:lpstr>Lato Light</vt:lpstr>
      <vt:lpstr>Montserrat</vt:lpstr>
      <vt:lpstr>Montserrat ExtraLight</vt:lpstr>
      <vt:lpstr>Montserrat Hairline</vt:lpstr>
      <vt:lpstr>Montserrat Light</vt:lpstr>
      <vt:lpstr>Montserrat Medium</vt:lpstr>
      <vt:lpstr>Montserrat Semi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Awesome PPT</Manager>
  <Company>Awesome PPT</Company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Usuario de Microsoft Office</cp:lastModifiedBy>
  <cp:revision>6336</cp:revision>
  <dcterms:created xsi:type="dcterms:W3CDTF">2014-11-12T21:47:38Z</dcterms:created>
  <dcterms:modified xsi:type="dcterms:W3CDTF">2018-05-30T16:37:26Z</dcterms:modified>
  <cp:category>Awesome PPT</cp:category>
</cp:coreProperties>
</file>